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52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79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93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352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11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9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85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08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71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09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06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60000"/>
                <a:lumOff val="40000"/>
              </a:schemeClr>
            </a:gs>
            <a:gs pos="44000">
              <a:schemeClr val="accent2">
                <a:lumMod val="60000"/>
                <a:lumOff val="40000"/>
              </a:schemeClr>
            </a:gs>
            <a:gs pos="9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84C1-8181-4294-B91D-30277E39BC99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094D-5E01-4C5E-9C70-A7D4681CED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15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accent2">
                    <a:lumMod val="75000"/>
                  </a:schemeClr>
                </a:solidFill>
              </a:rPr>
              <a:t>Easter</a:t>
            </a:r>
            <a:endParaRPr lang="hr-H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3240360" cy="2156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51315"/>
            <a:ext cx="2946515" cy="1829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627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80920" cy="1224136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>
                <a:solidFill>
                  <a:schemeClr val="accent2">
                    <a:lumMod val="50000"/>
                  </a:schemeClr>
                </a:solidFill>
              </a:rPr>
              <a:t>Some symbols of Easter</a:t>
            </a:r>
            <a:endParaRPr lang="hr-H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2962918" cy="1695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11960" y="206084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-colorful eggs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77072"/>
            <a:ext cx="3029845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36577" y="4653136"/>
            <a:ext cx="1305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-rabbits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90731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3125147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83968" y="1591383"/>
            <a:ext cx="1530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-chickens</a:t>
            </a:r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861048"/>
            <a:ext cx="2921636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83968" y="4581128"/>
            <a:ext cx="4293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-Easter food: young onions, ham,</a:t>
            </a:r>
          </a:p>
          <a:p>
            <a:r>
              <a:rPr lang="hr-HR" sz="2400" dirty="0"/>
              <a:t> </a:t>
            </a:r>
            <a:r>
              <a:rPr lang="hr-HR" sz="2400" dirty="0" smtClean="0"/>
              <a:t>eggs,...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8803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403244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076056" y="1365354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-Holy Mass</a:t>
            </a:r>
            <a:endParaRPr lang="hr-H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84984"/>
            <a:ext cx="190527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923928" y="4422303"/>
            <a:ext cx="334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-the resurrection of Jesus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9025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</a:rPr>
              <a:t>Happy Easter!</a:t>
            </a:r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36003"/>
            <a:ext cx="3240360" cy="2156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162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426576D111BB499178D44BEC45F97A" ma:contentTypeVersion="7" ma:contentTypeDescription="Stvaranje novog dokumenta." ma:contentTypeScope="" ma:versionID="e7ae4a471b5e4cb668c4c0d0ed818a7b">
  <xsd:schema xmlns:xsd="http://www.w3.org/2001/XMLSchema" xmlns:xs="http://www.w3.org/2001/XMLSchema" xmlns:p="http://schemas.microsoft.com/office/2006/metadata/properties" xmlns:ns2="b8fc4958-fd40-4466-8261-bcfed5936183" targetNamespace="http://schemas.microsoft.com/office/2006/metadata/properties" ma:root="true" ma:fieldsID="27591ae430bf17f2284f035850171448" ns2:_="">
    <xsd:import namespace="b8fc4958-fd40-4466-8261-bcfed59361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fc4958-fd40-4466-8261-bcfed5936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99453A-09B6-4CB9-A3BA-23C57440A36A}"/>
</file>

<file path=customXml/itemProps2.xml><?xml version="1.0" encoding="utf-8"?>
<ds:datastoreItem xmlns:ds="http://schemas.openxmlformats.org/officeDocument/2006/customXml" ds:itemID="{7A92B18B-5615-4B54-BE37-45E3F07D0C49}"/>
</file>

<file path=customXml/itemProps3.xml><?xml version="1.0" encoding="utf-8"?>
<ds:datastoreItem xmlns:ds="http://schemas.openxmlformats.org/officeDocument/2006/customXml" ds:itemID="{0F54B571-D951-4188-BE90-C8434BCC6C1F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Easter</vt:lpstr>
      <vt:lpstr>Some symbols of Easter</vt:lpstr>
      <vt:lpstr>PowerPoint Presentation</vt:lpstr>
      <vt:lpstr>PowerPoint Presentation</vt:lpstr>
      <vt:lpstr>Happy Easter!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</dc:title>
  <dc:creator>Korisnik</dc:creator>
  <cp:lastModifiedBy>Korisnik</cp:lastModifiedBy>
  <cp:revision>6</cp:revision>
  <dcterms:created xsi:type="dcterms:W3CDTF">2020-04-09T07:19:54Z</dcterms:created>
  <dcterms:modified xsi:type="dcterms:W3CDTF">2020-04-09T08:13:05Z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0x010100B9426576D111BB499178D44BEC45F97A</vt:lpwstr>
  </property>
</Properties>
</file>