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687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0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06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2348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12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76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00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77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9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5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4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6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5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9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jp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8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3.svg" /><Relationship Id="rId4" Type="http://schemas.openxmlformats.org/officeDocument/2006/relationships/image" Target="../media/image1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EA7CC7-5D28-8145-85C3-483958D34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959072" y="390182"/>
            <a:ext cx="5683314" cy="3284924"/>
          </a:xfrm>
        </p:spPr>
        <p:txBody>
          <a:bodyPr>
            <a:normAutofit/>
          </a:bodyPr>
          <a:lstStyle/>
          <a:p>
            <a:r>
              <a:rPr lang="hr-HR" sz="7400"/>
              <a:t>UNITED STATES OF AMERICA  (USA)</a:t>
            </a:r>
            <a:endParaRPr lang="sr-Latn-RS" sz="7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8A8EA70-AC05-4D41-8220-B22C32B56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5065715" y="3674838"/>
            <a:ext cx="5681180" cy="621792"/>
          </a:xfrm>
        </p:spPr>
        <p:txBody>
          <a:bodyPr/>
          <a:lstStyle/>
          <a:p>
            <a:r>
              <a:rPr lang="hr-HR"/>
              <a:t>Dora  ćurić-jazvić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F79F661C-97EF-6E4F-BD10-7E713BEDD1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1" r="29287" b="-1"/>
          <a:stretch/>
        </p:blipFill>
        <p:spPr>
          <a:xfrm rot="21420000">
            <a:off x="-118586" y="237518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9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805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F36AD6-C01A-7841-9F3B-D796D4E76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States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821CF4-F053-454A-8E9E-9583967552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3311189"/>
          </a:xfrm>
        </p:spPr>
        <p:txBody>
          <a:bodyPr>
            <a:normAutofit/>
          </a:bodyPr>
          <a:lstStyle/>
          <a:p>
            <a:r>
              <a:rPr lang="hr-HR" sz="1800">
                <a:latin typeface="Abadi" panose="020B0604020104020204" pitchFamily="34" charset="0"/>
              </a:rPr>
              <a:t>Alabama,alaska,arizona,arkansas</a:t>
            </a:r>
          </a:p>
          <a:p>
            <a:r>
              <a:rPr lang="hr-HR" sz="1800">
                <a:latin typeface="Abadi" panose="020B0604020104020204" pitchFamily="34" charset="0"/>
              </a:rPr>
              <a:t>California,colorado,connecticut,delaware,florida,georgia</a:t>
            </a:r>
          </a:p>
          <a:p>
            <a:r>
              <a:rPr lang="hr-HR" sz="1800">
                <a:latin typeface="Abadi" panose="020B0604020104020204" pitchFamily="34" charset="0"/>
              </a:rPr>
              <a:t>Hawaii,idaho,illinois,indiana,iowa,kansas,kentucky,lousiana,maine</a:t>
            </a:r>
          </a:p>
          <a:p>
            <a:r>
              <a:rPr lang="hr-HR" sz="1800">
                <a:latin typeface="Abadi" panose="020B0604020104020204" pitchFamily="34" charset="0"/>
              </a:rPr>
              <a:t>Maryland,massachusetts,michigan,minessota,mississippi,missouri</a:t>
            </a:r>
          </a:p>
          <a:p>
            <a:r>
              <a:rPr lang="hr-HR" sz="1800">
                <a:latin typeface="Abadi" panose="020B0604020104020204" pitchFamily="34" charset="0"/>
              </a:rPr>
              <a:t>Montana,nebraska,nevada,hampshire,new jersey,new mexico,new york,north carolina,north dakota,ohio,oklahoma,oregon,pennsylvania,rhode island,south carolina,south dakota,tennessee,texas,utah,vermont,virginia,washington,west virginia,wisconsin,wyoming</a:t>
            </a:r>
            <a:endParaRPr lang="sr-Latn-RS" sz="180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6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712790-2EF8-594E-9186-7AA81151EF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1800">
                <a:latin typeface="Abadi" panose="020B0604020104020204" pitchFamily="34" charset="0"/>
              </a:rPr>
              <a:t>The united states of america is a country.</a:t>
            </a:r>
          </a:p>
          <a:p>
            <a:r>
              <a:rPr lang="hr-HR" sz="1800">
                <a:latin typeface="Abadi" panose="020B0604020104020204" pitchFamily="34" charset="0"/>
              </a:rPr>
              <a:t>On the american flag there are thirteen stripes and fifty stars.</a:t>
            </a:r>
          </a:p>
          <a:p>
            <a:r>
              <a:rPr lang="hr-HR" sz="1800">
                <a:latin typeface="Abadi" panose="020B0604020104020204" pitchFamily="34" charset="0"/>
              </a:rPr>
              <a:t>The american president lives in the white house.</a:t>
            </a:r>
          </a:p>
          <a:p>
            <a:r>
              <a:rPr lang="hr-HR" sz="1800">
                <a:latin typeface="Abadi" panose="020B0604020104020204" pitchFamily="34" charset="0"/>
              </a:rPr>
              <a:t>The name of the big river which flows trough the usa is the mississippi.</a:t>
            </a:r>
          </a:p>
          <a:p>
            <a:r>
              <a:rPr lang="hr-HR" sz="1800">
                <a:latin typeface="Abadi" panose="020B0604020104020204" pitchFamily="34" charset="0"/>
              </a:rPr>
              <a:t>The capita of the Usa is washington d.c.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076FFAE9-BD51-C44F-8E39-8B8C191B7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578" y="4031513"/>
            <a:ext cx="2230049" cy="1488558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08A8FD7E-936E-834B-B8AD-0C2E0921A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0" y="101515"/>
            <a:ext cx="2511881" cy="2048090"/>
          </a:xfrm>
          <a:prstGeom prst="rect">
            <a:avLst/>
          </a:prstGeom>
        </p:spPr>
      </p:pic>
      <p:pic>
        <p:nvPicPr>
          <p:cNvPr id="8" name="Slika 8">
            <a:extLst>
              <a:ext uri="{FF2B5EF4-FFF2-40B4-BE49-F238E27FC236}">
                <a16:creationId xmlns:a16="http://schemas.microsoft.com/office/drawing/2014/main" id="{56058029-C13D-234E-A962-BC215C1DE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19" y="778396"/>
            <a:ext cx="3079648" cy="2048091"/>
          </a:xfrm>
          <a:prstGeom prst="rect">
            <a:avLst/>
          </a:prstGeom>
        </p:spPr>
      </p:pic>
      <p:pic>
        <p:nvPicPr>
          <p:cNvPr id="10" name="Slika 10">
            <a:extLst>
              <a:ext uri="{FF2B5EF4-FFF2-40B4-BE49-F238E27FC236}">
                <a16:creationId xmlns:a16="http://schemas.microsoft.com/office/drawing/2014/main" id="{D209EE3A-7C84-F34D-A121-744B8002D1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9339" y="212665"/>
            <a:ext cx="2987627" cy="170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7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F8A071-5B29-1041-9E0C-8A2602D3A0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1800">
                <a:latin typeface="Abadi" panose="020B0604020104020204" pitchFamily="34" charset="0"/>
              </a:rPr>
              <a:t>The big apple is a nickname for new york city.</a:t>
            </a:r>
          </a:p>
          <a:p>
            <a:r>
              <a:rPr lang="hr-HR" sz="1800">
                <a:latin typeface="Abadi" panose="020B0604020104020204" pitchFamily="34" charset="0"/>
              </a:rPr>
              <a:t>In hollywood there are a lot of actors.</a:t>
            </a:r>
          </a:p>
          <a:p>
            <a:r>
              <a:rPr lang="hr-HR" sz="1800">
                <a:latin typeface="Abadi" panose="020B0604020104020204" pitchFamily="34" charset="0"/>
              </a:rPr>
              <a:t>The part of the usa that you can see in westerns is called the wild west.</a:t>
            </a:r>
          </a:p>
          <a:p>
            <a:r>
              <a:rPr lang="hr-HR" sz="1800">
                <a:latin typeface="Abadi" panose="020B0604020104020204" pitchFamily="34" charset="0"/>
              </a:rPr>
              <a:t>L.a is short for los angeles.</a:t>
            </a:r>
          </a:p>
          <a:p>
            <a:r>
              <a:rPr lang="hr-HR" sz="1800">
                <a:latin typeface="Abadi" panose="020B0604020104020204" pitchFamily="34" charset="0"/>
              </a:rPr>
              <a:t>Mark twain wrote the adventures of tom sawyer.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DBD2D466-949D-D049-AF95-554DF65A5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5" y="70989"/>
            <a:ext cx="3218475" cy="2401081"/>
          </a:xfrm>
          <a:prstGeom prst="rect">
            <a:avLst/>
          </a:prstGeom>
        </p:spPr>
      </p:pic>
      <p:pic>
        <p:nvPicPr>
          <p:cNvPr id="2" name="Slika 4">
            <a:extLst>
              <a:ext uri="{FF2B5EF4-FFF2-40B4-BE49-F238E27FC236}">
                <a16:creationId xmlns:a16="http://schemas.microsoft.com/office/drawing/2014/main" id="{82C0CE2A-D648-4A4B-B498-49144ABBF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456" y="157473"/>
            <a:ext cx="4120117" cy="2365639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0CEEDB25-FB7A-9F49-80E0-133A77D84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67" y="3056860"/>
            <a:ext cx="1759688" cy="246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6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D68F349-863A-AA4F-8EFC-B4159A78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562263" y="655592"/>
            <a:ext cx="5428489" cy="3278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400"/>
              <a:t>          Thanks for watching!!!</a:t>
            </a:r>
          </a:p>
        </p:txBody>
      </p:sp>
      <p:pic>
        <p:nvPicPr>
          <p:cNvPr id="4" name="Grafika 4">
            <a:extLst>
              <a:ext uri="{FF2B5EF4-FFF2-40B4-BE49-F238E27FC236}">
                <a16:creationId xmlns:a16="http://schemas.microsoft.com/office/drawing/2014/main" id="{439359CD-F52A-8048-9EA0-990673B9E1E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420000">
            <a:off x="6635077" y="373505"/>
            <a:ext cx="3813745" cy="38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5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Glavni događaj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Glavni događaj</vt:lpstr>
      <vt:lpstr>UNITED STATES OF AMERICA  (USA)</vt:lpstr>
      <vt:lpstr>States</vt:lpstr>
      <vt:lpstr>PowerPoint prezentacija</vt:lpstr>
      <vt:lpstr>PowerPoint prezentacija</vt:lpstr>
      <vt:lpstr>          Thanks for watching!!!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OF AMERICA  (USA)</dc:title>
  <dc:creator>Dora Ćurić - Jazvić</dc:creator>
  <cp:lastModifiedBy>Dora Ćurić - Jazvić</cp:lastModifiedBy>
  <cp:revision>5</cp:revision>
  <dcterms:created xsi:type="dcterms:W3CDTF">2020-05-06T07:41:52Z</dcterms:created>
  <dcterms:modified xsi:type="dcterms:W3CDTF">2020-05-06T08:43:33Z</dcterms:modified>
</cp:coreProperties>
</file>