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1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0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8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0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1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6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0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1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4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CC66-9223-42E7-BAA3-B7F5F1A74FAC}" type="datetimeFigureOut">
              <a:rPr lang="hr-HR" smtClean="0"/>
              <a:t>12.6.2020.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2663-9567-4346-96B2-CD19662A40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0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Antoine de </a:t>
            </a:r>
            <a:r>
              <a:rPr lang="hr-HR" b="1" dirty="0" err="1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Saint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hr-HR" b="1" dirty="0" err="1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Exupery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hr-HR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</a:br>
            <a:endParaRPr lang="hr-HR" b="1" dirty="0">
              <a:solidFill>
                <a:schemeClr val="accent4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400" dirty="0"/>
              <a:t>Monika </a:t>
            </a:r>
            <a:r>
              <a:rPr lang="hr-HR" sz="2400" dirty="0" err="1" smtClean="0"/>
              <a:t>Blažinčić</a:t>
            </a:r>
            <a:r>
              <a:rPr lang="hr-HR" sz="2400" dirty="0" smtClean="0"/>
              <a:t>, 7. 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183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88" y="692696"/>
            <a:ext cx="8229600" cy="1143000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Hvala na pažnji!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26968" cy="4070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Autor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016932" cy="406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200" dirty="0" smtClean="0"/>
              <a:t>- rođen </a:t>
            </a:r>
            <a:r>
              <a:rPr lang="hr-HR" sz="2200" dirty="0"/>
              <a:t>je </a:t>
            </a:r>
            <a:r>
              <a:rPr lang="hr-HR" sz="2200" dirty="0" smtClean="0"/>
              <a:t>29. lipnja </a:t>
            </a:r>
            <a:r>
              <a:rPr lang="hr-HR" sz="2200" dirty="0"/>
              <a:t>1900.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- rođen </a:t>
            </a:r>
            <a:r>
              <a:rPr lang="hr-HR" sz="2200" dirty="0"/>
              <a:t>je u plemićkoj obitelji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- bio </a:t>
            </a:r>
            <a:r>
              <a:rPr lang="hr-HR" sz="2200" dirty="0"/>
              <a:t>je francuski pisac i zrakoplovac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- Najboljim </a:t>
            </a:r>
            <a:r>
              <a:rPr lang="hr-HR" sz="2200" dirty="0"/>
              <a:t>mu se djelima smatraju knjiga pripovjedaka "</a:t>
            </a:r>
            <a:r>
              <a:rPr lang="hr-HR" sz="2200" i="1" dirty="0"/>
              <a:t>Zemlja ljudi</a:t>
            </a:r>
            <a:r>
              <a:rPr lang="hr-HR" sz="2200" dirty="0"/>
              <a:t>" i za mnoge, najljepši dječji roman "</a:t>
            </a:r>
            <a:r>
              <a:rPr lang="hr-HR" sz="2200" i="1" dirty="0"/>
              <a:t>Mali princ</a:t>
            </a:r>
            <a:r>
              <a:rPr lang="hr-HR" sz="2200" dirty="0"/>
              <a:t>„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- umro </a:t>
            </a:r>
            <a:r>
              <a:rPr lang="hr-HR" sz="2200" dirty="0"/>
              <a:t>je 31</a:t>
            </a:r>
            <a:r>
              <a:rPr lang="hr-HR" sz="2200" dirty="0" smtClean="0"/>
              <a:t>. srpnja </a:t>
            </a:r>
            <a:r>
              <a:rPr lang="hr-HR" sz="2200" dirty="0"/>
              <a:t>1944.</a:t>
            </a:r>
          </a:p>
        </p:txBody>
      </p:sp>
    </p:spTree>
    <p:extLst>
      <p:ext uri="{BB962C8B-B14F-4D97-AF65-F5344CB8AC3E}">
        <p14:creationId xmlns:p14="http://schemas.microsoft.com/office/powerpoint/2010/main" val="5372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Osvrt na djelo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Mali princ je nastao 1943</a:t>
            </a:r>
            <a:r>
              <a:rPr lang="hr-HR" sz="2400" dirty="0" smtClean="0"/>
              <a:t>. godine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prevedena je na više od 290 jezika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jedna je od najprodavanijih knjiga svijeta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pisac je sam ilustrirao knjigu</a:t>
            </a:r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88061" cy="30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Fabula djela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b="1" dirty="0"/>
              <a:t>Uvod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/>
              <a:t>- upoznavanje s dječakom koji im govori o svom neuspjehu sa slikarstvom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/>
              <a:t>- odrasli mu savjetuju da se odrekne slikarstva te da se radije posveti nečemu drugom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/>
              <a:t>Zaplet</a:t>
            </a:r>
            <a:endParaRPr lang="hr-H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/>
              <a:t>- dječak je naučio upravljati avionom te je letio po cijelom svijetu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/>
              <a:t>- jednog dana je doživio kvar u pustinji Sahari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/>
              <a:t>-</a:t>
            </a:r>
            <a:r>
              <a:rPr lang="hr-HR" sz="2400" dirty="0"/>
              <a:t> </a:t>
            </a:r>
            <a:r>
              <a:rPr lang="pl-PL" sz="2200" dirty="0"/>
              <a:t>bio je tisuću milja daleko od naseljenih krajeva, a imao je vode za nepunih osam dana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36135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/>
              <a:t>Vrhunac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- dječaka budi neobičan glasić koji od njega traži da mu nacrta ovcu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- d</a:t>
            </a:r>
            <a:r>
              <a:rPr lang="it-IT" sz="2000" dirty="0"/>
              <a:t>ječak </a:t>
            </a:r>
            <a:r>
              <a:rPr lang="hr-HR" sz="2000" dirty="0"/>
              <a:t>je </a:t>
            </a:r>
            <a:r>
              <a:rPr lang="it-IT" sz="2000" dirty="0"/>
              <a:t>dobro protrlja</a:t>
            </a:r>
            <a:r>
              <a:rPr lang="hr-HR" sz="2000" dirty="0"/>
              <a:t>o</a:t>
            </a:r>
            <a:r>
              <a:rPr lang="it-IT" sz="2000" dirty="0"/>
              <a:t> oči i uvjeri</a:t>
            </a:r>
            <a:r>
              <a:rPr lang="hr-HR" sz="2000" dirty="0"/>
              <a:t>o</a:t>
            </a:r>
            <a:r>
              <a:rPr lang="it-IT" sz="2000" dirty="0"/>
              <a:t> se da ne sanja</a:t>
            </a:r>
            <a:endParaRPr lang="hr-H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- upoznao je Malog princa koji mu priča o svojim pustolovinama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b="1" dirty="0"/>
              <a:t>Rasplet</a:t>
            </a:r>
            <a:endParaRPr lang="hr-HR" sz="22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- dječak i princ pričaju, a princa pogodi munja i on se sruši (princa ugrize zmija i on umre)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- dječak svoj doživljaj priča ostalima</a:t>
            </a:r>
          </a:p>
        </p:txBody>
      </p:sp>
    </p:spTree>
    <p:extLst>
      <p:ext uri="{BB962C8B-B14F-4D97-AF65-F5344CB8AC3E}">
        <p14:creationId xmlns:p14="http://schemas.microsoft.com/office/powerpoint/2010/main" val="22839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60440" cy="297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0" y="3212976"/>
            <a:ext cx="4320480" cy="3243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231846"/>
            <a:ext cx="4258422" cy="319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5" y="3212976"/>
            <a:ext cx="4093491" cy="307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062831" cy="3050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4212"/>
            <a:ext cx="4248472" cy="3192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22005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087930" cy="306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234</Words>
  <Application>Microsoft Office PowerPoint</Application>
  <PresentationFormat>Prikaz na zaslonu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Antoine de Saint Exupery </vt:lpstr>
      <vt:lpstr>Autor</vt:lpstr>
      <vt:lpstr>Osvrt na djelo</vt:lpstr>
      <vt:lpstr>Fabula djela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Antoine de Saint Exupery: Mali princ</dc:title>
  <dc:creator>Korisnik</dc:creator>
  <cp:lastModifiedBy>Knižnica</cp:lastModifiedBy>
  <cp:revision>10</cp:revision>
  <dcterms:created xsi:type="dcterms:W3CDTF">2020-06-09T12:29:12Z</dcterms:created>
  <dcterms:modified xsi:type="dcterms:W3CDTF">2020-06-12T06:25:09Z</dcterms:modified>
</cp:coreProperties>
</file>