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08" y="-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CA28DF2-93E5-1446-A02C-70B506C33F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000" b="1" i="1" dirty="0" err="1"/>
              <a:t>Antonie</a:t>
            </a:r>
            <a:r>
              <a:rPr lang="hr-HR" sz="4000" b="1" i="1" dirty="0"/>
              <a:t> de </a:t>
            </a:r>
            <a:r>
              <a:rPr lang="hr-HR" sz="4000" b="1" i="1" dirty="0" err="1" smtClean="0"/>
              <a:t>Saint</a:t>
            </a:r>
            <a:r>
              <a:rPr lang="hr-HR" sz="4000" b="1" i="1" dirty="0" smtClean="0"/>
              <a:t>-</a:t>
            </a:r>
            <a:r>
              <a:rPr lang="hr-HR" sz="4000" b="1" i="1" dirty="0" err="1" smtClean="0"/>
              <a:t>Exupéry</a:t>
            </a:r>
            <a:endParaRPr lang="sr-Latn-RS" b="1" u="sng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8D822598-F0FE-1B4C-B784-DA68774FB8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8"/>
            <a:r>
              <a:rPr lang="hr-HR" i="1" dirty="0"/>
              <a:t>Klaudija </a:t>
            </a:r>
            <a:r>
              <a:rPr lang="hr-HR" i="1" dirty="0" err="1" smtClean="0"/>
              <a:t>Turković</a:t>
            </a:r>
            <a:r>
              <a:rPr lang="hr-HR" i="1" dirty="0" smtClean="0"/>
              <a:t>, </a:t>
            </a:r>
            <a:r>
              <a:rPr lang="hr-HR" i="1" dirty="0"/>
              <a:t>7. razred </a:t>
            </a:r>
            <a:endParaRPr lang="hr-HR" i="1" dirty="0" smtClean="0"/>
          </a:p>
          <a:p>
            <a:pPr lvl="8"/>
            <a:r>
              <a:rPr lang="hr-HR" i="1" dirty="0" smtClean="0"/>
              <a:t>OŠ </a:t>
            </a:r>
            <a:r>
              <a:rPr lang="hr-HR" i="1" dirty="0"/>
              <a:t>Pokupsko</a:t>
            </a:r>
            <a:endParaRPr lang="sr-Latn-RS" i="1" dirty="0"/>
          </a:p>
        </p:txBody>
      </p:sp>
    </p:spTree>
    <p:extLst>
      <p:ext uri="{BB962C8B-B14F-4D97-AF65-F5344CB8AC3E}">
        <p14:creationId xmlns:p14="http://schemas.microsoft.com/office/powerpoint/2010/main" val="2959440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8FB757F-0D57-DE45-9A67-9C13FD890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/>
              <a:t>Nešto o knjizi</a:t>
            </a:r>
            <a:endParaRPr lang="sr-Latn-RS" b="1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58E19613-612F-3149-8767-A8E70C5B1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000" b="1"/>
              <a:t>Autor: </a:t>
            </a:r>
            <a:r>
              <a:rPr lang="hr-HR" sz="2000"/>
              <a:t>Antonie de Saint – Exupéry</a:t>
            </a:r>
          </a:p>
          <a:p>
            <a:r>
              <a:rPr lang="hr-HR" sz="2000" b="1"/>
              <a:t>Ilustrator:</a:t>
            </a:r>
            <a:r>
              <a:rPr lang="hr-HR" sz="2000"/>
              <a:t> Antonie de Saint – Exupéry </a:t>
            </a:r>
          </a:p>
          <a:p>
            <a:r>
              <a:rPr lang="hr-HR" sz="2000" b="1"/>
              <a:t>Vrsta djela:</a:t>
            </a:r>
            <a:r>
              <a:rPr lang="hr-HR" sz="2000"/>
              <a:t> novela</a:t>
            </a:r>
          </a:p>
          <a:p>
            <a:r>
              <a:rPr lang="hr-HR" sz="2000" b="1"/>
              <a:t>Godina izdanja:</a:t>
            </a:r>
            <a:r>
              <a:rPr lang="hr-HR" sz="2000"/>
              <a:t> 1943.</a:t>
            </a:r>
          </a:p>
          <a:p>
            <a:r>
              <a:rPr lang="hr-HR" sz="2000" b="1"/>
              <a:t>Vrijeme radnje:</a:t>
            </a:r>
            <a:r>
              <a:rPr lang="hr-HR" sz="2000"/>
              <a:t> 6 godina prije nego što je pisac napisao knjigu</a:t>
            </a:r>
          </a:p>
          <a:p>
            <a:r>
              <a:rPr lang="hr-HR" sz="2000" b="1"/>
              <a:t>Mjesto vrijeme:</a:t>
            </a:r>
            <a:r>
              <a:rPr lang="hr-HR" sz="2000"/>
              <a:t> razni planeti i asteroidi Svemira</a:t>
            </a:r>
          </a:p>
          <a:p>
            <a:r>
              <a:rPr lang="hr-HR" sz="2000" b="1"/>
              <a:t>Glavni likovi:</a:t>
            </a:r>
            <a:r>
              <a:rPr lang="hr-HR" sz="2000"/>
              <a:t> pripovjedač i Mali Princ</a:t>
            </a:r>
          </a:p>
          <a:p>
            <a:r>
              <a:rPr lang="hr-HR" sz="2000" b="1"/>
              <a:t>Teme:</a:t>
            </a:r>
            <a:r>
              <a:rPr lang="hr-HR" sz="2000"/>
              <a:t> prinčeva priča o njegovom životu</a:t>
            </a:r>
            <a:endParaRPr lang="sr-Latn-RS" sz="2000" b="1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xmlns="" id="{F59CBA8F-2786-CE4F-9950-1EEC5DCC83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8009" y="2869835"/>
            <a:ext cx="2230433" cy="278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786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D1265DC-D5D4-BD49-9E28-5FB828E89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/>
              <a:t>Nešto o piscu</a:t>
            </a:r>
            <a:endParaRPr lang="sr-Latn-RS" b="1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9560990E-E4F1-364B-B0E8-E115C72DF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/>
              <a:t>Antonie de Saint-Exupéry rođen je 29.6.1900. u Lyon-u</a:t>
            </a:r>
          </a:p>
          <a:p>
            <a:r>
              <a:rPr lang="hr-HR"/>
              <a:t>Nestao je iznad Sredozemlja 31.7.1944. </a:t>
            </a:r>
          </a:p>
          <a:p>
            <a:r>
              <a:rPr lang="hr-HR"/>
              <a:t>Bio je francuski pisac i zrakoplovac</a:t>
            </a:r>
          </a:p>
          <a:p>
            <a:r>
              <a:rPr lang="hr-HR"/>
              <a:t>Rođen je u plemićkoj obitelji, otac mu je bio grof, ali je umro kad je Antonie imao samo četiri godine pa je obitelj razmjerno skromno živjela</a:t>
            </a:r>
          </a:p>
          <a:p>
            <a:r>
              <a:rPr lang="hr-HR"/>
              <a:t>Imao je tri sestre i dva brata</a:t>
            </a:r>
          </a:p>
          <a:p>
            <a:r>
              <a:rPr lang="hr-HR"/>
              <a:t>Nakon školovanja (1921.) počeo je svoju vojnu karijeru, najprije u francuskoj kopnenoj vojsci, a zatim u zrakoplovstvu, gdjr je dočekao Drugi svjetski rat</a:t>
            </a:r>
          </a:p>
          <a:p>
            <a:r>
              <a:rPr lang="hr-HR"/>
              <a:t>Najbolja djela koja je napisao su knjiga pripovjedaka ‘</a:t>
            </a:r>
            <a:r>
              <a:rPr lang="hr-HR" b="1"/>
              <a:t>Zemlja i ljudi’</a:t>
            </a:r>
            <a:r>
              <a:rPr lang="hr-HR"/>
              <a:t> i dječji roman </a:t>
            </a:r>
            <a:r>
              <a:rPr lang="hr-HR" b="1"/>
              <a:t>‘Mali princ’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xmlns="" id="{56FB2561-0D35-4749-B45C-1F3F12BBB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864" y="2638044"/>
            <a:ext cx="1710354" cy="209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72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E63B877-094D-D44B-AA8A-C76FC456E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/>
              <a:t>Neki citati iz knjige</a:t>
            </a:r>
            <a:endParaRPr lang="sr-Latn-RS" b="1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DE9D657C-0C18-1A40-8A1B-5B407ED4C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hr-HR"/>
              <a:t>‘</a:t>
            </a:r>
            <a:r>
              <a:rPr lang="hr-HR" sz="2400" i="1"/>
              <a:t>Čovjek je pomalo osamljen u pustinji…</a:t>
            </a:r>
          </a:p>
          <a:p>
            <a:pPr marL="0" indent="0" algn="ctr">
              <a:buNone/>
            </a:pPr>
            <a:r>
              <a:rPr lang="hr-HR" sz="2400" i="1"/>
              <a:t>  Osamljen je i među ljudima – dobaci zmija’</a:t>
            </a:r>
          </a:p>
          <a:p>
            <a:pPr marL="0" indent="0" algn="ctr">
              <a:buNone/>
            </a:pPr>
            <a:r>
              <a:rPr lang="hr-HR" sz="2400" i="1"/>
              <a:t> „I uvijek ću te voljeti?”</a:t>
            </a:r>
          </a:p>
          <a:p>
            <a:pPr marL="0" indent="0" algn="ctr">
              <a:buNone/>
            </a:pPr>
            <a:r>
              <a:rPr lang="hr-HR" sz="2400" i="1"/>
              <a:t> „Ne”,reče ruža, „jednog dana ću uvenuti i onda će mi se prestati diviti.”</a:t>
            </a:r>
          </a:p>
          <a:p>
            <a:pPr marL="0" indent="0" algn="ctr">
              <a:buNone/>
            </a:pPr>
            <a:r>
              <a:rPr lang="hr-HR" sz="2400" i="1"/>
              <a:t>„Baš čudno”, reče Mali Princ, „da si ti moja ruža, ja bih te voljeo i tada.</a:t>
            </a:r>
          </a:p>
          <a:p>
            <a:pPr marL="0" indent="0" algn="ctr">
              <a:buNone/>
            </a:pPr>
            <a:r>
              <a:rPr lang="hr-HR" sz="2400" i="1"/>
              <a:t>‘Puno je teže suditi samome sebi, nego drugima.’</a:t>
            </a:r>
            <a:endParaRPr lang="sr-Latn-RS" sz="2400" i="1"/>
          </a:p>
        </p:txBody>
      </p:sp>
    </p:spTree>
    <p:extLst>
      <p:ext uri="{BB962C8B-B14F-4D97-AF65-F5344CB8AC3E}">
        <p14:creationId xmlns:p14="http://schemas.microsoft.com/office/powerpoint/2010/main" val="924891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29F1FE84-4540-7541-848E-479E1EB34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34640"/>
            <a:ext cx="7729728" cy="1188720"/>
          </a:xfrm>
        </p:spPr>
        <p:txBody>
          <a:bodyPr>
            <a:normAutofit/>
          </a:bodyPr>
          <a:lstStyle/>
          <a:p>
            <a:r>
              <a:rPr lang="hr-HR" sz="3200" b="1"/>
              <a:t>Hvala na gledanju!</a:t>
            </a:r>
            <a:endParaRPr lang="sr-Latn-RS" sz="3200" b="1"/>
          </a:p>
        </p:txBody>
      </p:sp>
    </p:spTree>
    <p:extLst>
      <p:ext uri="{BB962C8B-B14F-4D97-AF65-F5344CB8AC3E}">
        <p14:creationId xmlns:p14="http://schemas.microsoft.com/office/powerpoint/2010/main" val="660763380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Prilagođeno</PresentationFormat>
  <Paragraphs>28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Paket</vt:lpstr>
      <vt:lpstr>Antonie de Saint-Exupéry</vt:lpstr>
      <vt:lpstr>Nešto o knjizi</vt:lpstr>
      <vt:lpstr>Nešto o piscu</vt:lpstr>
      <vt:lpstr>Neki citati iz knjige</vt:lpstr>
      <vt:lpstr>Hvala na gledanju!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Antonie de Saint-Exupéry – Mali princ</dc:title>
  <dc:creator>KLAUDIJA TURKOVIĆ</dc:creator>
  <cp:lastModifiedBy>Knižnica</cp:lastModifiedBy>
  <cp:revision>2</cp:revision>
  <dcterms:created xsi:type="dcterms:W3CDTF">2020-06-10T14:53:51Z</dcterms:created>
  <dcterms:modified xsi:type="dcterms:W3CDTF">2020-06-12T06:26:09Z</dcterms:modified>
</cp:coreProperties>
</file>