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7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97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886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326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326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429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214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9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8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5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5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8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9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9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5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3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3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198" y="1236371"/>
            <a:ext cx="7495504" cy="3445691"/>
          </a:xfrm>
        </p:spPr>
        <p:txBody>
          <a:bodyPr/>
          <a:lstStyle/>
          <a:p>
            <a:r>
              <a:rPr lang="hr-HR" sz="9600" dirty="0" smtClean="0"/>
              <a:t>Močvare </a:t>
            </a:r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40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Močvare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202288"/>
            <a:ext cx="10804301" cy="3129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>
                <a:latin typeface="Helvetica" panose="020B0604020202020204" pitchFamily="34" charset="0"/>
              </a:rPr>
              <a:t>Dugi niz stoljeća </a:t>
            </a:r>
            <a:r>
              <a:rPr lang="hr-HR" sz="3200" dirty="0" smtClean="0">
                <a:latin typeface="Helvetica" panose="020B0604020202020204" pitchFamily="34" charset="0"/>
              </a:rPr>
              <a:t>močvare su </a:t>
            </a:r>
            <a:r>
              <a:rPr lang="hr-HR" sz="3200" dirty="0">
                <a:latin typeface="Helvetica" panose="020B0604020202020204" pitchFamily="34" charset="0"/>
              </a:rPr>
              <a:t>smatrane najgorim plodom majke prirode. Za razliku od širokih planinskih pogleda s kristalno čistim zrakom, močvare, bare i kako ih sve ljudi prozvali, čista su im </a:t>
            </a:r>
            <a:r>
              <a:rPr lang="hr-HR" sz="3200" dirty="0" smtClean="0">
                <a:latin typeface="Helvetica" panose="020B0604020202020204" pitchFamily="34" charset="0"/>
              </a:rPr>
              <a:t>suprotnost</a:t>
            </a:r>
            <a:r>
              <a:rPr lang="hr-HR" sz="3200" dirty="0" smtClean="0">
                <a:solidFill>
                  <a:srgbClr val="1D1D1D"/>
                </a:solidFill>
                <a:latin typeface="Helvetica" panose="020B0604020202020204" pitchFamily="34" charset="0"/>
              </a:rPr>
              <a:t>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5376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Open Sans"/>
              </a:rPr>
              <a:t>Močvare su iznimno vrijedna staništa i središte su </a:t>
            </a:r>
            <a:r>
              <a:rPr lang="hr-HR" sz="2800" dirty="0" err="1">
                <a:latin typeface="Open Sans"/>
              </a:rPr>
              <a:t>bioraznolikosti</a:t>
            </a:r>
            <a:r>
              <a:rPr lang="hr-HR" sz="2800" dirty="0">
                <a:latin typeface="Open Sans"/>
              </a:rPr>
              <a:t> biljaka i životinja te se često uspoređuju s tropskim kišnim šumama</a:t>
            </a:r>
            <a:r>
              <a:rPr lang="hr-HR" sz="2800" dirty="0" smtClean="0">
                <a:latin typeface="Open Sans"/>
              </a:rPr>
              <a:t>.</a:t>
            </a:r>
          </a:p>
          <a:p>
            <a:r>
              <a:rPr lang="hr-HR" sz="2800" dirty="0">
                <a:latin typeface="Open Sans"/>
              </a:rPr>
              <a:t>M</a:t>
            </a:r>
            <a:r>
              <a:rPr lang="hr-HR" sz="2800" dirty="0" smtClean="0">
                <a:latin typeface="Open Sans"/>
              </a:rPr>
              <a:t>očvarna </a:t>
            </a:r>
            <a:r>
              <a:rPr lang="hr-HR" sz="2800" dirty="0">
                <a:latin typeface="Open Sans"/>
              </a:rPr>
              <a:t>staništa se prostiru po cijeloj površini naše planete, po nekim procjenama prekrivaju četiri do šest posto površine kopna Zemlje.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578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40" y="495064"/>
            <a:ext cx="9720072" cy="1499616"/>
          </a:xfrm>
        </p:spPr>
        <p:txBody>
          <a:bodyPr/>
          <a:lstStyle/>
          <a:p>
            <a:r>
              <a:rPr lang="hr-HR" dirty="0" smtClean="0"/>
              <a:t>Močvare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994680"/>
            <a:ext cx="10357835" cy="4314680"/>
          </a:xfrm>
        </p:spPr>
        <p:txBody>
          <a:bodyPr/>
          <a:lstStyle/>
          <a:p>
            <a:endParaRPr lang="hr-HR" dirty="0"/>
          </a:p>
          <a:p>
            <a:r>
              <a:rPr lang="hr-HR" sz="2400" dirty="0" smtClean="0"/>
              <a:t>Močvare </a:t>
            </a:r>
            <a:r>
              <a:rPr lang="hr-HR" sz="2400" dirty="0"/>
              <a:t>nekada i danas… Koja je razlika? Svim znalcima i one koje to zanima poznato je kako su se močvare nekada smatrale vlažnim i smrdljivim područjem, koje je trebalo isušiti </a:t>
            </a:r>
            <a:r>
              <a:rPr lang="hr-HR" sz="2400" dirty="0" smtClean="0"/>
              <a:t>kako </a:t>
            </a:r>
            <a:r>
              <a:rPr lang="hr-HR" sz="2400" dirty="0"/>
              <a:t>bi se dobilo plodno zemljište. </a:t>
            </a:r>
            <a:endParaRPr lang="hr-HR" sz="2400" dirty="0" smtClean="0"/>
          </a:p>
          <a:p>
            <a:endParaRPr lang="hr-HR" sz="2400" dirty="0"/>
          </a:p>
          <a:p>
            <a:r>
              <a:rPr lang="hr-HR" sz="2400" dirty="0">
                <a:latin typeface="Roboto"/>
              </a:rPr>
              <a:t>Danas je situacija drugačija jer je velik broj onih koji su postali svjesni koliko su močvarna područja važna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463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Open Sans"/>
              </a:rPr>
              <a:t>Močvarna staništa jedna su od najvažnijih</a:t>
            </a:r>
            <a:r>
              <a:rPr lang="hr-HR" sz="2400" b="1" dirty="0">
                <a:latin typeface="Open Sans"/>
              </a:rPr>
              <a:t> oaza biološke i krajobrazne raznolikosti</a:t>
            </a:r>
            <a:r>
              <a:rPr lang="hr-HR" sz="2400" b="1" dirty="0" smtClean="0">
                <a:latin typeface="Open Sans"/>
              </a:rPr>
              <a:t>.</a:t>
            </a:r>
          </a:p>
          <a:p>
            <a:endParaRPr lang="hr-HR" sz="2400" b="1" dirty="0">
              <a:latin typeface="Open Sans"/>
            </a:endParaRPr>
          </a:p>
          <a:p>
            <a:r>
              <a:rPr lang="hr-HR" sz="2400" dirty="0">
                <a:latin typeface="Open Sans"/>
              </a:rPr>
              <a:t>Osnovna je karakteristika močvara nagomilavanje organskog materijala koji nastaje taloženjem uginulih organizama na dno, obogaćujući vodu hranjivim tvarima.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16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Radi se o vodama stajaćicama koja imaju nisku pH vrijednost te koje treba razlikovati od 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bara</a:t>
            </a:r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, jezera i lokvi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.</a:t>
            </a:r>
          </a:p>
          <a:p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</a:endParaRPr>
          </a:p>
          <a:p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Roboto"/>
            </a:endParaRPr>
          </a:p>
          <a:p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Močvare imaju moć zadržavanja ili otpuštanja vode. Za sve one koji su željeli posjetiti mjesto na kojem obitavaju ptice, beskralježnjaci, ribe i kukci, to su močvare i idealno mjesto te pravi raj za brojne životinjske vrste.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717" y="924279"/>
            <a:ext cx="6914354" cy="4601188"/>
          </a:xfrm>
        </p:spPr>
      </p:pic>
    </p:spTree>
    <p:extLst>
      <p:ext uri="{BB962C8B-B14F-4D97-AF65-F5344CB8AC3E}">
        <p14:creationId xmlns:p14="http://schemas.microsoft.com/office/powerpoint/2010/main" val="9700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To</a:t>
            </a:r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/>
              </a:rPr>
              <a:t> je životni okoliš u kojem ne rastu stabla, ponekad ima grmlja, a općenito se tu nalaze ekološke zajednice koje uspijevaju na mokrom mineralnom i organskom tlu, a mogu opstati samo uz neprekidni višak vode.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814" y="5074276"/>
            <a:ext cx="6400799" cy="1298810"/>
          </a:xfrm>
        </p:spPr>
        <p:txBody>
          <a:bodyPr/>
          <a:lstStyle/>
          <a:p>
            <a:r>
              <a:rPr lang="hr-HR" dirty="0" smtClean="0"/>
              <a:t>Nikolina Grdenić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5058" y="1326522"/>
            <a:ext cx="9128953" cy="4893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9600" dirty="0" smtClean="0"/>
              <a:t>HVALA NA PAŽNJI!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8692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259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Helvetica</vt:lpstr>
      <vt:lpstr>Open Sans</vt:lpstr>
      <vt:lpstr>Roboto</vt:lpstr>
      <vt:lpstr>Wingdings 3</vt:lpstr>
      <vt:lpstr>Ion</vt:lpstr>
      <vt:lpstr>Močvare  </vt:lpstr>
      <vt:lpstr>Močvare </vt:lpstr>
      <vt:lpstr>Močvare </vt:lpstr>
      <vt:lpstr>Močvare  </vt:lpstr>
      <vt:lpstr>Močvare </vt:lpstr>
      <vt:lpstr>Močvare  </vt:lpstr>
      <vt:lpstr>Močvare</vt:lpstr>
      <vt:lpstr>močvare</vt:lpstr>
      <vt:lpstr>Nikolina Grdenić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močvara</dc:title>
  <dc:creator>Grdenić</dc:creator>
  <cp:lastModifiedBy>Grdenić</cp:lastModifiedBy>
  <cp:revision>11</cp:revision>
  <dcterms:created xsi:type="dcterms:W3CDTF">2022-01-30T09:05:45Z</dcterms:created>
  <dcterms:modified xsi:type="dcterms:W3CDTF">2022-01-30T12:15:36Z</dcterms:modified>
</cp:coreProperties>
</file>